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69" r:id="rId2"/>
    <p:sldId id="266" r:id="rId3"/>
    <p:sldId id="280" r:id="rId4"/>
    <p:sldId id="270" r:id="rId5"/>
    <p:sldId id="257" r:id="rId6"/>
    <p:sldId id="256" r:id="rId7"/>
    <p:sldId id="258" r:id="rId8"/>
    <p:sldId id="262" r:id="rId9"/>
    <p:sldId id="260" r:id="rId10"/>
    <p:sldId id="261" r:id="rId11"/>
    <p:sldId id="263" r:id="rId12"/>
    <p:sldId id="259" r:id="rId13"/>
    <p:sldId id="282" r:id="rId14"/>
    <p:sldId id="267" r:id="rId15"/>
    <p:sldId id="268" r:id="rId16"/>
    <p:sldId id="272" r:id="rId17"/>
    <p:sldId id="276" r:id="rId18"/>
    <p:sldId id="271" r:id="rId19"/>
    <p:sldId id="274" r:id="rId20"/>
    <p:sldId id="275" r:id="rId21"/>
    <p:sldId id="278" r:id="rId22"/>
    <p:sldId id="277" r:id="rId23"/>
    <p:sldId id="281" r:id="rId24"/>
    <p:sldId id="273" r:id="rId25"/>
    <p:sldId id="264" r:id="rId26"/>
    <p:sldId id="279" r:id="rId27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7"/>
    <p:restoredTop sz="94703"/>
  </p:normalViewPr>
  <p:slideViewPr>
    <p:cSldViewPr snapToGrid="0" snapToObjects="1" showGuides="1">
      <p:cViewPr>
        <p:scale>
          <a:sx n="100" d="100"/>
          <a:sy n="100" d="100"/>
        </p:scale>
        <p:origin x="2840" y="440"/>
      </p:cViewPr>
      <p:guideLst>
        <p:guide orient="horz" pos="32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213E6-54F6-6344-BCB4-D6DF37AA00CC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561A9-1AE7-5C49-8AA8-6D60DD97678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702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561A9-1AE7-5C49-8AA8-6D60DD976781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823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524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32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50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1964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3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345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8259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473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1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9156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DAAFF-6794-0B4F-ACA8-6E8C03E06A10}" type="datetimeFigureOut">
              <a:rPr lang="en-CH" smtClean="0"/>
              <a:t>20.02.22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64B66-8251-8642-9C04-669B4C0C97E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9473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E69463-C160-374D-87C6-78B77B23F4E7}"/>
              </a:ext>
            </a:extLst>
          </p:cNvPr>
          <p:cNvGrpSpPr/>
          <p:nvPr/>
        </p:nvGrpSpPr>
        <p:grpSpPr>
          <a:xfrm>
            <a:off x="247399" y="235528"/>
            <a:ext cx="6937170" cy="7794338"/>
            <a:chOff x="247399" y="45526"/>
            <a:chExt cx="6937170" cy="7794338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8EB0FB6D-6767-BA4B-881D-945065400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06" y="4136078"/>
              <a:ext cx="6804563" cy="3703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538680B-B141-A148-A884-5DE95626F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15046" y="96923"/>
              <a:ext cx="4344351" cy="37037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0F252F-C739-064C-AA79-3F559C649B34}"/>
                </a:ext>
              </a:extLst>
            </p:cNvPr>
            <p:cNvSpPr txBox="1"/>
            <p:nvPr/>
          </p:nvSpPr>
          <p:spPr>
            <a:xfrm>
              <a:off x="247399" y="4552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E74F10-84D0-4E4B-9A73-D26A27CD0F7F}"/>
                </a:ext>
              </a:extLst>
            </p:cNvPr>
            <p:cNvSpPr txBox="1"/>
            <p:nvPr/>
          </p:nvSpPr>
          <p:spPr>
            <a:xfrm>
              <a:off x="257297" y="417616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543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C39B3A-45E1-594E-BE6F-CD8C7522B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29146" r="4705" b="30386"/>
          <a:stretch/>
        </p:blipFill>
        <p:spPr>
          <a:xfrm>
            <a:off x="259492" y="3175686"/>
            <a:ext cx="6944497" cy="3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F9FE7D-AD32-4747-AF72-DA029237053B}"/>
              </a:ext>
            </a:extLst>
          </p:cNvPr>
          <p:cNvGrpSpPr/>
          <p:nvPr/>
        </p:nvGrpSpPr>
        <p:grpSpPr>
          <a:xfrm>
            <a:off x="297261" y="983674"/>
            <a:ext cx="6965152" cy="6581453"/>
            <a:chOff x="297261" y="983674"/>
            <a:chExt cx="6965152" cy="658145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F73E6E-F18B-854D-BD29-EEC0ADF48B7F}"/>
                </a:ext>
              </a:extLst>
            </p:cNvPr>
            <p:cNvGrpSpPr/>
            <p:nvPr/>
          </p:nvGrpSpPr>
          <p:grpSpPr>
            <a:xfrm>
              <a:off x="297261" y="983674"/>
              <a:ext cx="6965152" cy="6581453"/>
              <a:chOff x="297261" y="983674"/>
              <a:chExt cx="6965152" cy="658145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77DB89E-49A5-9941-BD98-4C0BBD679637}"/>
                  </a:ext>
                </a:extLst>
              </p:cNvPr>
              <p:cNvGrpSpPr/>
              <p:nvPr/>
            </p:nvGrpSpPr>
            <p:grpSpPr>
              <a:xfrm>
                <a:off x="297262" y="1852549"/>
                <a:ext cx="6965151" cy="1591295"/>
                <a:chOff x="357015" y="1436076"/>
                <a:chExt cx="6643764" cy="1409682"/>
              </a:xfrm>
            </p:grpSpPr>
            <p:pic>
              <p:nvPicPr>
                <p:cNvPr id="7" name="Picture 6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49D0C047-0F0C-AF4E-BD82-DBAAEE282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585" r="5136"/>
                <a:stretch/>
              </p:blipFill>
              <p:spPr>
                <a:xfrm>
                  <a:off x="1496292" y="1436076"/>
                  <a:ext cx="5504487" cy="1409682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EC3A615B-01AE-D746-9460-5552185C3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4679"/>
                <a:stretch/>
              </p:blipFill>
              <p:spPr>
                <a:xfrm>
                  <a:off x="357015" y="1436076"/>
                  <a:ext cx="1105630" cy="1409682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606CF83-EC51-1944-B534-6FA933F8E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28" t="45698" r="5590" b="47176"/>
              <a:stretch/>
            </p:blipFill>
            <p:spPr>
              <a:xfrm>
                <a:off x="297261" y="1269621"/>
                <a:ext cx="6965151" cy="4659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0FDAC9-1D3B-F24F-8052-315CFD42B191}"/>
                  </a:ext>
                </a:extLst>
              </p:cNvPr>
              <p:cNvSpPr txBox="1"/>
              <p:nvPr/>
            </p:nvSpPr>
            <p:spPr>
              <a:xfrm>
                <a:off x="389903" y="98367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1D8A02-5291-4F4A-AF9D-9C0F42DAF04B}"/>
                  </a:ext>
                </a:extLst>
              </p:cNvPr>
              <p:cNvSpPr txBox="1"/>
              <p:nvPr/>
            </p:nvSpPr>
            <p:spPr>
              <a:xfrm>
                <a:off x="387926" y="1836718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D0195B-D057-DC49-9136-436EBAF5EECE}"/>
                  </a:ext>
                </a:extLst>
              </p:cNvPr>
              <p:cNvSpPr txBox="1"/>
              <p:nvPr/>
            </p:nvSpPr>
            <p:spPr>
              <a:xfrm>
                <a:off x="385946" y="3544785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2D8690-5369-6F4C-AADC-7B4C06650B2D}"/>
                  </a:ext>
                </a:extLst>
              </p:cNvPr>
              <p:cNvGrpSpPr/>
              <p:nvPr/>
            </p:nvGrpSpPr>
            <p:grpSpPr>
              <a:xfrm>
                <a:off x="1674420" y="3526971"/>
                <a:ext cx="5348888" cy="4038156"/>
                <a:chOff x="1674420" y="843150"/>
                <a:chExt cx="5348888" cy="403815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8042707-5104-834D-88AC-0E64DAAB535A}"/>
                    </a:ext>
                  </a:extLst>
                </p:cNvPr>
                <p:cNvGrpSpPr/>
                <p:nvPr/>
              </p:nvGrpSpPr>
              <p:grpSpPr>
                <a:xfrm>
                  <a:off x="4904509" y="843150"/>
                  <a:ext cx="2118799" cy="2481939"/>
                  <a:chOff x="228258" y="1033155"/>
                  <a:chExt cx="2118799" cy="2481939"/>
                </a:xfrm>
              </p:grpSpPr>
              <p:pic>
                <p:nvPicPr>
                  <p:cNvPr id="35" name="Picture 34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70884195-977C-6D4C-B33D-F5D75D327A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33563" r="5522" b="61436"/>
                  <a:stretch/>
                </p:blipFill>
                <p:spPr>
                  <a:xfrm>
                    <a:off x="228259" y="2030681"/>
                    <a:ext cx="2118797" cy="498763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24F9191E-3CE7-A84E-8CA7-1CEBFE33C6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24730" r="5522" b="70031"/>
                  <a:stretch/>
                </p:blipFill>
                <p:spPr>
                  <a:xfrm>
                    <a:off x="228260" y="1520042"/>
                    <a:ext cx="2118797" cy="522515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512CB07B-624E-404B-9E52-6791786EB0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16162" r="5522" b="78485"/>
                  <a:stretch/>
                </p:blipFill>
                <p:spPr>
                  <a:xfrm>
                    <a:off x="228259" y="1033155"/>
                    <a:ext cx="2118797" cy="533843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01CBC10E-D793-214A-AA8C-6331871661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42434" r="5522" b="52565"/>
                  <a:stretch/>
                </p:blipFill>
                <p:spPr>
                  <a:xfrm>
                    <a:off x="228258" y="2529444"/>
                    <a:ext cx="2118797" cy="498763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90488335-6638-9047-BF2E-8628DEE0DC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50715" r="5522" b="43932"/>
                  <a:stretch/>
                </p:blipFill>
                <p:spPr>
                  <a:xfrm>
                    <a:off x="228258" y="2981251"/>
                    <a:ext cx="2118797" cy="533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5F49A5D-8C01-A940-B9E1-59EC0614F7F9}"/>
                    </a:ext>
                  </a:extLst>
                </p:cNvPr>
                <p:cNvGrpSpPr/>
                <p:nvPr/>
              </p:nvGrpSpPr>
              <p:grpSpPr>
                <a:xfrm>
                  <a:off x="4904508" y="3373685"/>
                  <a:ext cx="2118798" cy="1507621"/>
                  <a:chOff x="695358" y="6602680"/>
                  <a:chExt cx="2118798" cy="1507621"/>
                </a:xfrm>
              </p:grpSpPr>
              <p:pic>
                <p:nvPicPr>
                  <p:cNvPr id="32" name="Picture 31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C526975F-6537-5E4D-B5E4-307E2F14E7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59779" r="5522" b="35339"/>
                  <a:stretch/>
                </p:blipFill>
                <p:spPr>
                  <a:xfrm>
                    <a:off x="695359" y="6602680"/>
                    <a:ext cx="2118797" cy="486889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E03A25BD-0477-4946-9634-D8EF6780B5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68352" r="5522" b="26295"/>
                  <a:stretch/>
                </p:blipFill>
                <p:spPr>
                  <a:xfrm>
                    <a:off x="695359" y="7089569"/>
                    <a:ext cx="2118797" cy="533843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21868603-0E73-B647-908E-A7253EA27F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6931" t="76993" r="5522" b="17654"/>
                  <a:stretch/>
                </p:blipFill>
                <p:spPr>
                  <a:xfrm>
                    <a:off x="695358" y="7576458"/>
                    <a:ext cx="2118797" cy="533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8F9645F-C106-304C-8F12-BBB79DF85C8B}"/>
                    </a:ext>
                  </a:extLst>
                </p:cNvPr>
                <p:cNvGrpSpPr/>
                <p:nvPr/>
              </p:nvGrpSpPr>
              <p:grpSpPr>
                <a:xfrm>
                  <a:off x="1674420" y="1866591"/>
                  <a:ext cx="3243465" cy="2460508"/>
                  <a:chOff x="2481947" y="2412856"/>
                  <a:chExt cx="3243465" cy="2460508"/>
                </a:xfrm>
              </p:grpSpPr>
              <p:pic>
                <p:nvPicPr>
                  <p:cNvPr id="29" name="Picture 28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AA19296A-0B32-014C-BBF5-499EEAD36D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6781" t="45024" r="62888" b="38545"/>
                  <a:stretch/>
                </p:blipFill>
                <p:spPr>
                  <a:xfrm>
                    <a:off x="2481947" y="2820020"/>
                    <a:ext cx="1563863" cy="1638794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4E0701FC-D0D2-B841-80B0-2CE01CA806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7138" t="34041" r="36024" b="61821"/>
                  <a:stretch/>
                </p:blipFill>
                <p:spPr>
                  <a:xfrm>
                    <a:off x="3661085" y="2412856"/>
                    <a:ext cx="2064327" cy="412729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Diagram&#10;&#10;Description automatically generated">
                    <a:extLst>
                      <a:ext uri="{FF2B5EF4-FFF2-40B4-BE49-F238E27FC236}">
                        <a16:creationId xmlns:a16="http://schemas.microsoft.com/office/drawing/2014/main" id="{1BD87531-8EFB-7D40-A0C3-56C093761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37292" t="68885" r="35870" b="26977"/>
                  <a:stretch/>
                </p:blipFill>
                <p:spPr>
                  <a:xfrm>
                    <a:off x="3646092" y="4460635"/>
                    <a:ext cx="2064327" cy="41272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C341972-B48D-EC41-9574-E9488E002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85722" y="1098197"/>
                  <a:ext cx="1018788" cy="756519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14DEC80-C7F3-1744-810E-7460A07FCF2D}"/>
                    </a:ext>
                  </a:extLst>
                </p:cNvPr>
                <p:cNvCxnSpPr>
                  <a:cxnSpLocks/>
                  <a:stCxn id="30" idx="2"/>
                </p:cNvCxnSpPr>
                <p:nvPr/>
              </p:nvCxnSpPr>
              <p:spPr>
                <a:xfrm>
                  <a:off x="3885722" y="2279320"/>
                  <a:ext cx="1004933" cy="788200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066F5FC-5D32-7C4D-940A-004A32496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51366" y="1603171"/>
                  <a:ext cx="653145" cy="251202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0B46D4C-2469-2744-B3A6-53180E88BF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51366" y="2279320"/>
                  <a:ext cx="651166" cy="295649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A8A2789-6BD0-EC49-B43A-EA75748B7274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 flipV="1">
                  <a:off x="4120738" y="3617130"/>
                  <a:ext cx="783771" cy="276876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60EDE12-7033-074D-8C7C-468C94D04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27665" y="4327099"/>
                  <a:ext cx="762989" cy="285581"/>
                </a:xfrm>
                <a:prstGeom prst="line">
                  <a:avLst/>
                </a:prstGeom>
                <a:ln w="19050" cap="sq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40" descr="Diagram&#10;&#10;Description automatically generated">
              <a:extLst>
                <a:ext uri="{FF2B5EF4-FFF2-40B4-BE49-F238E27FC236}">
                  <a16:creationId xmlns:a16="http://schemas.microsoft.com/office/drawing/2014/main" id="{EBA3E546-8B1D-A045-97F9-7C3E83773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993" t="6653" r="67238" b="86529"/>
            <a:stretch/>
          </p:blipFill>
          <p:spPr>
            <a:xfrm>
              <a:off x="1004832" y="6906811"/>
              <a:ext cx="1263356" cy="622146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42BC0C2-52A3-8240-BF68-B95DB4BEC823}"/>
                </a:ext>
              </a:extLst>
            </p:cNvPr>
            <p:cNvCxnSpPr>
              <a:cxnSpLocks/>
            </p:cNvCxnSpPr>
            <p:nvPr/>
          </p:nvCxnSpPr>
          <p:spPr>
            <a:xfrm>
              <a:off x="1674420" y="5788848"/>
              <a:ext cx="0" cy="1222072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Diagram&#10;&#10;Description automatically generated">
              <a:extLst>
                <a:ext uri="{FF2B5EF4-FFF2-40B4-BE49-F238E27FC236}">
                  <a16:creationId xmlns:a16="http://schemas.microsoft.com/office/drawing/2014/main" id="{3A35D95E-88EE-F74F-9121-41EA81378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109" t="6653" r="51388" b="86529"/>
            <a:stretch/>
          </p:blipFill>
          <p:spPr>
            <a:xfrm>
              <a:off x="2255507" y="6906811"/>
              <a:ext cx="762989" cy="62214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839662-AE20-2D41-8398-A693EBC62812}"/>
                </a:ext>
              </a:extLst>
            </p:cNvPr>
            <p:cNvSpPr/>
            <p:nvPr/>
          </p:nvSpPr>
          <p:spPr>
            <a:xfrm>
              <a:off x="914399" y="7078238"/>
              <a:ext cx="114183" cy="218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6073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6E191CB-ABC9-CF46-95BA-151CB9407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" t="8054" r="33128" b="9982"/>
          <a:stretch/>
        </p:blipFill>
        <p:spPr>
          <a:xfrm>
            <a:off x="160639" y="1816443"/>
            <a:ext cx="4893276" cy="6647935"/>
          </a:xfrm>
          <a:prstGeom prst="rect">
            <a:avLst/>
          </a:prstGeom>
        </p:spPr>
      </p:pic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65D0C68-A856-1C45-8CC0-4086093B3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40" t="36295" r="43536" b="59797"/>
          <a:stretch/>
        </p:blipFill>
        <p:spPr>
          <a:xfrm>
            <a:off x="1542044" y="3999378"/>
            <a:ext cx="1776670" cy="4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9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16F599B-F84B-7C4F-81C3-E62F8F26E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40" t="36295" r="43536" b="59797"/>
          <a:stretch/>
        </p:blipFill>
        <p:spPr>
          <a:xfrm>
            <a:off x="1155032" y="4222684"/>
            <a:ext cx="5678905" cy="16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64A940-F3E9-1A47-B5EB-6FFD73A6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1575"/>
            <a:ext cx="7559675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1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20FD9B2-8F62-1C48-9D0D-E734205E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4288"/>
            <a:ext cx="7559675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D493DA7-C415-5744-8911-CA624A5C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4" r="3594"/>
          <a:stretch/>
        </p:blipFill>
        <p:spPr>
          <a:xfrm>
            <a:off x="826510" y="775607"/>
            <a:ext cx="5740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6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C1E9D40-5633-1445-BC0B-1D9C078E1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7" t="5960" r="11245" b="7337"/>
          <a:stretch/>
        </p:blipFill>
        <p:spPr>
          <a:xfrm>
            <a:off x="748145" y="2909455"/>
            <a:ext cx="5961413" cy="454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77643-5D56-E44C-B29A-3479B9453B5D}"/>
              </a:ext>
            </a:extLst>
          </p:cNvPr>
          <p:cNvSpPr txBox="1"/>
          <p:nvPr/>
        </p:nvSpPr>
        <p:spPr>
          <a:xfrm>
            <a:off x="7718961" y="4916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6628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542DFB-2576-954D-A39F-1DF5BAC4B32A}"/>
              </a:ext>
            </a:extLst>
          </p:cNvPr>
          <p:cNvGrpSpPr/>
          <p:nvPr/>
        </p:nvGrpSpPr>
        <p:grpSpPr>
          <a:xfrm>
            <a:off x="211137" y="866090"/>
            <a:ext cx="7137400" cy="9042383"/>
            <a:chOff x="211137" y="866090"/>
            <a:chExt cx="7137400" cy="9042383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C84C7D7B-9DF9-9343-9F3E-13B732C35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33"/>
            <a:stretch/>
          </p:blipFill>
          <p:spPr>
            <a:xfrm>
              <a:off x="211137" y="3030070"/>
              <a:ext cx="7137400" cy="68784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FC2957-AB8A-4D4D-9537-184220943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550"/>
            <a:stretch/>
          </p:blipFill>
          <p:spPr>
            <a:xfrm>
              <a:off x="211137" y="866090"/>
              <a:ext cx="7137399" cy="21281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399D24-F80D-EF4E-BB09-3099E8563F74}"/>
                </a:ext>
              </a:extLst>
            </p:cNvPr>
            <p:cNvSpPr txBox="1"/>
            <p:nvPr/>
          </p:nvSpPr>
          <p:spPr>
            <a:xfrm>
              <a:off x="343022" y="105953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4848E6-8013-2944-A3B1-2247D12F3C65}"/>
                </a:ext>
              </a:extLst>
            </p:cNvPr>
            <p:cNvSpPr txBox="1"/>
            <p:nvPr/>
          </p:nvSpPr>
          <p:spPr>
            <a:xfrm>
              <a:off x="334061" y="295107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25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841F294-C513-124E-A1F3-8EE0ADB264D4}"/>
              </a:ext>
            </a:extLst>
          </p:cNvPr>
          <p:cNvGrpSpPr/>
          <p:nvPr/>
        </p:nvGrpSpPr>
        <p:grpSpPr>
          <a:xfrm>
            <a:off x="755399" y="298450"/>
            <a:ext cx="5955239" cy="8045448"/>
            <a:chOff x="755399" y="298450"/>
            <a:chExt cx="5955239" cy="80454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6A569F-C615-764C-9449-A39A6C0A7A08}"/>
                </a:ext>
              </a:extLst>
            </p:cNvPr>
            <p:cNvGrpSpPr/>
            <p:nvPr/>
          </p:nvGrpSpPr>
          <p:grpSpPr>
            <a:xfrm>
              <a:off x="874438" y="298450"/>
              <a:ext cx="5836200" cy="8045448"/>
              <a:chOff x="874438" y="298450"/>
              <a:chExt cx="5836200" cy="8045448"/>
            </a:xfrm>
          </p:grpSpPr>
          <p:pic>
            <p:nvPicPr>
              <p:cNvPr id="14" name="Picture 13" descr="Bar chart&#10;&#10;Description automatically generated">
                <a:extLst>
                  <a:ext uri="{FF2B5EF4-FFF2-40B4-BE49-F238E27FC236}">
                    <a16:creationId xmlns:a16="http://schemas.microsoft.com/office/drawing/2014/main" id="{5491A51A-0CE9-AD41-96AC-3BF70016C7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91" t="593" r="2921" b="-593"/>
              <a:stretch/>
            </p:blipFill>
            <p:spPr>
              <a:xfrm>
                <a:off x="887138" y="3016249"/>
                <a:ext cx="5800561" cy="2609850"/>
              </a:xfrm>
              <a:prstGeom prst="rect">
                <a:avLst/>
              </a:prstGeom>
            </p:spPr>
          </p:pic>
          <p:pic>
            <p:nvPicPr>
              <p:cNvPr id="16" name="Picture 15" descr="Chart, bar chart&#10;&#10;Description automatically generated">
                <a:extLst>
                  <a:ext uri="{FF2B5EF4-FFF2-40B4-BE49-F238E27FC236}">
                    <a16:creationId xmlns:a16="http://schemas.microsoft.com/office/drawing/2014/main" id="{04B300C0-E90B-3042-90CD-784F7F8546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1" r="2834"/>
              <a:stretch/>
            </p:blipFill>
            <p:spPr>
              <a:xfrm>
                <a:off x="874438" y="298450"/>
                <a:ext cx="5836200" cy="2609850"/>
              </a:xfrm>
              <a:prstGeom prst="rect">
                <a:avLst/>
              </a:prstGeom>
            </p:spPr>
          </p:pic>
          <p:pic>
            <p:nvPicPr>
              <p:cNvPr id="18" name="Picture 17" descr="Chart, bar chart&#10;&#10;Description automatically generated">
                <a:extLst>
                  <a:ext uri="{FF2B5EF4-FFF2-40B4-BE49-F238E27FC236}">
                    <a16:creationId xmlns:a16="http://schemas.microsoft.com/office/drawing/2014/main" id="{2B9F51DD-1C7C-BD4B-BEF6-2C533F120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43" r="2656"/>
              <a:stretch/>
            </p:blipFill>
            <p:spPr>
              <a:xfrm>
                <a:off x="882376" y="5734048"/>
                <a:ext cx="5819826" cy="260985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26A321-5A24-2E46-A1D5-6C63352B65FF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B2610D-FF38-AD4D-A4E0-401666557D5B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5248EE-7373-EE4D-85FC-C22837462C6B}"/>
                </a:ext>
              </a:extLst>
            </p:cNvPr>
            <p:cNvSpPr txBox="1"/>
            <p:nvPr/>
          </p:nvSpPr>
          <p:spPr>
            <a:xfrm>
              <a:off x="755399" y="57219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3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62711F-DB5A-3245-812D-A3616661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02" y="972055"/>
            <a:ext cx="4740296" cy="42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28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A897F-17A3-E94E-BE89-B4075E88781B}"/>
              </a:ext>
            </a:extLst>
          </p:cNvPr>
          <p:cNvGrpSpPr/>
          <p:nvPr/>
        </p:nvGrpSpPr>
        <p:grpSpPr>
          <a:xfrm>
            <a:off x="755399" y="324428"/>
            <a:ext cx="5955238" cy="5390572"/>
            <a:chOff x="755399" y="324428"/>
            <a:chExt cx="5955238" cy="539057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66EA06A1-ACC7-F94D-9F93-6D56563A8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2" r="2570"/>
            <a:stretch/>
          </p:blipFill>
          <p:spPr>
            <a:xfrm>
              <a:off x="874437" y="400050"/>
              <a:ext cx="5819076" cy="2609850"/>
            </a:xfrm>
            <a:prstGeom prst="rect">
              <a:avLst/>
            </a:prstGeom>
          </p:spPr>
        </p:pic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556330A6-616B-C74B-B5F8-D80EAB1A5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1" r="2834"/>
            <a:stretch/>
          </p:blipFill>
          <p:spPr>
            <a:xfrm>
              <a:off x="874437" y="3105150"/>
              <a:ext cx="5836200" cy="260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A3F92C-C69D-C54B-9E5F-9BC074DA22C2}"/>
                </a:ext>
              </a:extLst>
            </p:cNvPr>
            <p:cNvSpPr txBox="1"/>
            <p:nvPr/>
          </p:nvSpPr>
          <p:spPr>
            <a:xfrm>
              <a:off x="755399" y="324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929C7-8A05-5947-8799-A2EE902731D5}"/>
                </a:ext>
              </a:extLst>
            </p:cNvPr>
            <p:cNvSpPr txBox="1"/>
            <p:nvPr/>
          </p:nvSpPr>
          <p:spPr>
            <a:xfrm>
              <a:off x="755399" y="30168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18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22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77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EA798C-AD80-FE46-8409-241C076EF07E}"/>
              </a:ext>
            </a:extLst>
          </p:cNvPr>
          <p:cNvGrpSpPr/>
          <p:nvPr/>
        </p:nvGrpSpPr>
        <p:grpSpPr>
          <a:xfrm>
            <a:off x="615699" y="70428"/>
            <a:ext cx="6039101" cy="9219622"/>
            <a:chOff x="615699" y="70428"/>
            <a:chExt cx="6039101" cy="92196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ABA01D-160C-FD47-8D7F-EA31A129BA3B}"/>
                </a:ext>
              </a:extLst>
            </p:cNvPr>
            <p:cNvGrpSpPr/>
            <p:nvPr/>
          </p:nvGrpSpPr>
          <p:grpSpPr>
            <a:xfrm>
              <a:off x="909637" y="120650"/>
              <a:ext cx="5745163" cy="6692900"/>
              <a:chOff x="909637" y="120650"/>
              <a:chExt cx="5745163" cy="6692900"/>
            </a:xfrm>
          </p:grpSpPr>
          <p:pic>
            <p:nvPicPr>
              <p:cNvPr id="4" name="Picture 3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F29DD233-4861-DA43-9597-4BA4A76007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70" t="9893" r="3516"/>
              <a:stretch/>
            </p:blipFill>
            <p:spPr>
              <a:xfrm>
                <a:off x="909637" y="2514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text, screenshot, businesscard, vector graphics&#10;&#10;Description automatically generated">
                <a:extLst>
                  <a:ext uri="{FF2B5EF4-FFF2-40B4-BE49-F238E27FC236}">
                    <a16:creationId xmlns:a16="http://schemas.microsoft.com/office/drawing/2014/main" id="{22E1E135-FDC4-9449-B663-DDD71F841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70" t="9893" r="3516"/>
              <a:stretch/>
            </p:blipFill>
            <p:spPr>
              <a:xfrm>
                <a:off x="914400" y="4673600"/>
                <a:ext cx="5740400" cy="2139950"/>
              </a:xfrm>
              <a:prstGeom prst="rect">
                <a:avLst/>
              </a:prstGeom>
            </p:spPr>
          </p:pic>
          <p:pic>
            <p:nvPicPr>
              <p:cNvPr id="8" name="Picture 7" descr="Chart&#10;&#10;Description automatically generated">
                <a:extLst>
                  <a:ext uri="{FF2B5EF4-FFF2-40B4-BE49-F238E27FC236}">
                    <a16:creationId xmlns:a16="http://schemas.microsoft.com/office/drawing/2014/main" id="{ED109677-735B-C342-A863-E370909B7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70" r="3516"/>
              <a:stretch/>
            </p:blipFill>
            <p:spPr>
              <a:xfrm>
                <a:off x="914400" y="120650"/>
                <a:ext cx="5740400" cy="2374900"/>
              </a:xfrm>
              <a:prstGeom prst="rect">
                <a:avLst/>
              </a:prstGeom>
            </p:spPr>
          </p:pic>
        </p:grpSp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CD493DA7-C415-5744-8911-CA624A5C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94" r="3594"/>
            <a:stretch/>
          </p:blipFill>
          <p:spPr>
            <a:xfrm>
              <a:off x="909637" y="6915150"/>
              <a:ext cx="5740400" cy="2374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CF0C3C-D628-8944-83E2-D2D85AF221DD}"/>
                </a:ext>
              </a:extLst>
            </p:cNvPr>
            <p:cNvSpPr txBox="1"/>
            <p:nvPr/>
          </p:nvSpPr>
          <p:spPr>
            <a:xfrm>
              <a:off x="6156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12CD8C-A74C-7F48-A635-2EC5EC8521E2}"/>
                </a:ext>
              </a:extLst>
            </p:cNvPr>
            <p:cNvSpPr txBox="1"/>
            <p:nvPr/>
          </p:nvSpPr>
          <p:spPr>
            <a:xfrm>
              <a:off x="615699" y="69665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32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CA61B717-772C-C54F-AE17-237EBB403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4" t="3953" r="11466" b="3518"/>
          <a:stretch/>
        </p:blipFill>
        <p:spPr>
          <a:xfrm>
            <a:off x="292099" y="660400"/>
            <a:ext cx="6592792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A73EDD9-0CAC-2E47-854C-242E4E2FAEC1}"/>
              </a:ext>
            </a:extLst>
          </p:cNvPr>
          <p:cNvGrpSpPr/>
          <p:nvPr/>
        </p:nvGrpSpPr>
        <p:grpSpPr>
          <a:xfrm>
            <a:off x="685468" y="843150"/>
            <a:ext cx="6337840" cy="4038156"/>
            <a:chOff x="685468" y="843150"/>
            <a:chExt cx="6337840" cy="40381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E208E6-1325-9945-ABDE-45A53BDB9709}"/>
                </a:ext>
              </a:extLst>
            </p:cNvPr>
            <p:cNvGrpSpPr/>
            <p:nvPr/>
          </p:nvGrpSpPr>
          <p:grpSpPr>
            <a:xfrm>
              <a:off x="4904509" y="843150"/>
              <a:ext cx="2118799" cy="2481939"/>
              <a:chOff x="228258" y="1033155"/>
              <a:chExt cx="2118799" cy="2481939"/>
            </a:xfrm>
          </p:grpSpPr>
          <p:pic>
            <p:nvPicPr>
              <p:cNvPr id="12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BA8C6CFE-B313-2E4D-BB9D-B85DAA530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33563" r="5522" b="61436"/>
              <a:stretch/>
            </p:blipFill>
            <p:spPr>
              <a:xfrm>
                <a:off x="228259" y="2030681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3" name="Picture 12" descr="Diagram&#10;&#10;Description automatically generated">
                <a:extLst>
                  <a:ext uri="{FF2B5EF4-FFF2-40B4-BE49-F238E27FC236}">
                    <a16:creationId xmlns:a16="http://schemas.microsoft.com/office/drawing/2014/main" id="{3C698CCA-1654-5441-9185-830A387878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24730" r="5522" b="70031"/>
              <a:stretch/>
            </p:blipFill>
            <p:spPr>
              <a:xfrm>
                <a:off x="228260" y="1520042"/>
                <a:ext cx="2118797" cy="522515"/>
              </a:xfrm>
              <a:prstGeom prst="rect">
                <a:avLst/>
              </a:prstGeom>
            </p:spPr>
          </p:pic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6BE63416-5386-044A-9BD3-15F632507B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16162" r="5522" b="78485"/>
              <a:stretch/>
            </p:blipFill>
            <p:spPr>
              <a:xfrm>
                <a:off x="228259" y="1033155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B157D36B-9F0A-7E47-98C2-54576AB55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42434" r="5522" b="52565"/>
              <a:stretch/>
            </p:blipFill>
            <p:spPr>
              <a:xfrm>
                <a:off x="228258" y="2529444"/>
                <a:ext cx="2118797" cy="498763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003A63E1-8BD6-1F49-9940-A62FF38CE0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0715" r="5522" b="43932"/>
              <a:stretch/>
            </p:blipFill>
            <p:spPr>
              <a:xfrm>
                <a:off x="228258" y="2981251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ACF776-A72D-B444-8AF8-7046738F41AF}"/>
                </a:ext>
              </a:extLst>
            </p:cNvPr>
            <p:cNvGrpSpPr/>
            <p:nvPr/>
          </p:nvGrpSpPr>
          <p:grpSpPr>
            <a:xfrm>
              <a:off x="4904508" y="3373685"/>
              <a:ext cx="2118798" cy="1507621"/>
              <a:chOff x="695358" y="6602680"/>
              <a:chExt cx="2118798" cy="1507621"/>
            </a:xfrm>
          </p:grpSpPr>
          <p:pic>
            <p:nvPicPr>
              <p:cNvPr id="6" name="Picture 5" descr="Diagram&#10;&#10;Description automatically generated">
                <a:extLst>
                  <a:ext uri="{FF2B5EF4-FFF2-40B4-BE49-F238E27FC236}">
                    <a16:creationId xmlns:a16="http://schemas.microsoft.com/office/drawing/2014/main" id="{6BBB92E6-E9C7-A143-8829-0112EA91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59779" r="5522" b="35339"/>
              <a:stretch/>
            </p:blipFill>
            <p:spPr>
              <a:xfrm>
                <a:off x="695359" y="6602680"/>
                <a:ext cx="2118797" cy="486889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E4C3C9FF-2AD6-7842-94D8-7B99E277D5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68352" r="5522" b="26295"/>
              <a:stretch/>
            </p:blipFill>
            <p:spPr>
              <a:xfrm>
                <a:off x="695359" y="7089569"/>
                <a:ext cx="2118797" cy="533843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4F189351-0416-FF45-817D-779AD7A66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931" t="76993" r="5522" b="17654"/>
              <a:stretch/>
            </p:blipFill>
            <p:spPr>
              <a:xfrm>
                <a:off x="695358" y="7576458"/>
                <a:ext cx="2118797" cy="533843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BDDF136-16E4-4A43-AFCA-7F4644F2AD52}"/>
                </a:ext>
              </a:extLst>
            </p:cNvPr>
            <p:cNvGrpSpPr/>
            <p:nvPr/>
          </p:nvGrpSpPr>
          <p:grpSpPr>
            <a:xfrm>
              <a:off x="685468" y="1866591"/>
              <a:ext cx="4232417" cy="2460508"/>
              <a:chOff x="1492995" y="2412856"/>
              <a:chExt cx="4232417" cy="2460508"/>
            </a:xfrm>
          </p:grpSpPr>
          <p:pic>
            <p:nvPicPr>
              <p:cNvPr id="34" name="Picture 33" descr="Diagram&#10;&#10;Description automatically generated">
                <a:extLst>
                  <a:ext uri="{FF2B5EF4-FFF2-40B4-BE49-F238E27FC236}">
                    <a16:creationId xmlns:a16="http://schemas.microsoft.com/office/drawing/2014/main" id="{682852F6-2516-E443-B2FD-B66609FD7D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23" t="45024" r="62888" b="38545"/>
              <a:stretch/>
            </p:blipFill>
            <p:spPr>
              <a:xfrm>
                <a:off x="1492995" y="2820020"/>
                <a:ext cx="2552816" cy="1638794"/>
              </a:xfrm>
              <a:prstGeom prst="rect">
                <a:avLst/>
              </a:prstGeom>
            </p:spPr>
          </p:pic>
          <p:pic>
            <p:nvPicPr>
              <p:cNvPr id="35" name="Picture 34" descr="Diagram&#10;&#10;Description automatically generated">
                <a:extLst>
                  <a:ext uri="{FF2B5EF4-FFF2-40B4-BE49-F238E27FC236}">
                    <a16:creationId xmlns:a16="http://schemas.microsoft.com/office/drawing/2014/main" id="{8752F73B-DF99-2145-993C-390DA0D52A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138" t="34041" r="36024" b="61821"/>
              <a:stretch/>
            </p:blipFill>
            <p:spPr>
              <a:xfrm>
                <a:off x="3661085" y="2412856"/>
                <a:ext cx="2064327" cy="412729"/>
              </a:xfrm>
              <a:prstGeom prst="rect">
                <a:avLst/>
              </a:prstGeom>
            </p:spPr>
          </p:pic>
          <p:pic>
            <p:nvPicPr>
              <p:cNvPr id="36" name="Picture 35" descr="Diagram&#10;&#10;Description automatically generated">
                <a:extLst>
                  <a:ext uri="{FF2B5EF4-FFF2-40B4-BE49-F238E27FC236}">
                    <a16:creationId xmlns:a16="http://schemas.microsoft.com/office/drawing/2014/main" id="{741BF979-9070-9B46-871E-D55EC839C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292" t="68885" r="35870" b="26977"/>
              <a:stretch/>
            </p:blipFill>
            <p:spPr>
              <a:xfrm>
                <a:off x="3646092" y="4460635"/>
                <a:ext cx="2064327" cy="412729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533EB6-E536-4A4F-A6A5-3E6292515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5722" y="1098197"/>
              <a:ext cx="1018788" cy="75651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F7FCCF6-9D90-A14C-A60C-C23A5786EF8E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3885722" y="2279320"/>
              <a:ext cx="1004933" cy="788200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809EB8-95A2-FA49-8A18-E616F3821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1366" y="1603171"/>
              <a:ext cx="653145" cy="251202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C64F18-91E3-A74C-857C-47323AFA5F1B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66" y="2279320"/>
              <a:ext cx="651166" cy="295649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1DCD92A-80AF-0347-9F29-6B65473F99D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4120738" y="3617130"/>
              <a:ext cx="783771" cy="276876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BC5E15-2A93-0848-955D-CB19E642812F}"/>
                </a:ext>
              </a:extLst>
            </p:cNvPr>
            <p:cNvCxnSpPr>
              <a:cxnSpLocks/>
            </p:cNvCxnSpPr>
            <p:nvPr/>
          </p:nvCxnSpPr>
          <p:spPr>
            <a:xfrm>
              <a:off x="4127665" y="4327099"/>
              <a:ext cx="762989" cy="285581"/>
            </a:xfrm>
            <a:prstGeom prst="line">
              <a:avLst/>
            </a:prstGeom>
            <a:ln w="1905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59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B6C7113-913D-2A43-9EC4-31BA255F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2" r="44077" b="85656"/>
          <a:stretch/>
        </p:blipFill>
        <p:spPr>
          <a:xfrm>
            <a:off x="1" y="2565069"/>
            <a:ext cx="4227616" cy="5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1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F5D980A-5D31-6E48-BDDC-F84D984B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1988"/>
            <a:ext cx="7559675" cy="403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7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7E046AC-F20F-E549-AB2F-3F91920849BF}"/>
              </a:ext>
            </a:extLst>
          </p:cNvPr>
          <p:cNvGrpSpPr/>
          <p:nvPr/>
        </p:nvGrpSpPr>
        <p:grpSpPr>
          <a:xfrm>
            <a:off x="82299" y="70428"/>
            <a:ext cx="6590914" cy="6448359"/>
            <a:chOff x="82299" y="70428"/>
            <a:chExt cx="6590914" cy="6448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13C971-BE04-0C41-A1F2-E58F7E9A60D3}"/>
                </a:ext>
              </a:extLst>
            </p:cNvPr>
            <p:cNvGrpSpPr/>
            <p:nvPr/>
          </p:nvGrpSpPr>
          <p:grpSpPr>
            <a:xfrm>
              <a:off x="284060" y="302136"/>
              <a:ext cx="6389153" cy="6216651"/>
              <a:chOff x="284060" y="302136"/>
              <a:chExt cx="6389153" cy="6216651"/>
            </a:xfrm>
          </p:grpSpPr>
          <p:pic>
            <p:nvPicPr>
              <p:cNvPr id="3" name="Picture 2" descr="Table&#10;&#10;Description automatically generated">
                <a:extLst>
                  <a:ext uri="{FF2B5EF4-FFF2-40B4-BE49-F238E27FC236}">
                    <a16:creationId xmlns:a16="http://schemas.microsoft.com/office/drawing/2014/main" id="{62DB907A-916C-CF4F-83CE-8D70F205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4060" y="302137"/>
                <a:ext cx="2585587" cy="6216650"/>
              </a:xfrm>
              <a:prstGeom prst="rect">
                <a:avLst/>
              </a:prstGeom>
            </p:spPr>
          </p:pic>
          <p:pic>
            <p:nvPicPr>
              <p:cNvPr id="5" name="Picture 4" descr="Chart, histogram&#10;&#10;Description automatically generated">
                <a:extLst>
                  <a:ext uri="{FF2B5EF4-FFF2-40B4-BE49-F238E27FC236}">
                    <a16:creationId xmlns:a16="http://schemas.microsoft.com/office/drawing/2014/main" id="{341519E0-F56E-6941-A78F-3F8BE205F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7429" y="4623824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6299352-12AB-1A49-A663-F49CA7629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7429" y="302136"/>
                <a:ext cx="3735784" cy="1894963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chart, application&#10;&#10;Description automatically generated">
                <a:extLst>
                  <a:ext uri="{FF2B5EF4-FFF2-40B4-BE49-F238E27FC236}">
                    <a16:creationId xmlns:a16="http://schemas.microsoft.com/office/drawing/2014/main" id="{9830CE31-DF72-5246-B626-34CF60DCD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7429" y="2462980"/>
                <a:ext cx="3735784" cy="18949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5E121-0704-3B4F-9C91-7031D9283FCA}"/>
                </a:ext>
              </a:extLst>
            </p:cNvPr>
            <p:cNvSpPr txBox="1"/>
            <p:nvPr/>
          </p:nvSpPr>
          <p:spPr>
            <a:xfrm>
              <a:off x="82299" y="70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CFFFA-5B7B-E841-A0A6-CE5A1C86DC96}"/>
                </a:ext>
              </a:extLst>
            </p:cNvPr>
            <p:cNvSpPr txBox="1"/>
            <p:nvPr/>
          </p:nvSpPr>
          <p:spPr>
            <a:xfrm>
              <a:off x="2888999" y="831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6774EF-A9F6-B744-8BF0-12C3A079D900}"/>
                </a:ext>
              </a:extLst>
            </p:cNvPr>
            <p:cNvSpPr txBox="1"/>
            <p:nvPr/>
          </p:nvSpPr>
          <p:spPr>
            <a:xfrm>
              <a:off x="2888999" y="23183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CDA7B-4215-1041-A056-93F1A2554C9C}"/>
                </a:ext>
              </a:extLst>
            </p:cNvPr>
            <p:cNvSpPr txBox="1"/>
            <p:nvPr/>
          </p:nvSpPr>
          <p:spPr>
            <a:xfrm>
              <a:off x="2888999" y="451542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9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5A9E45-128A-6F4A-91BF-0D86162D6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3940" r="56521" b="5285"/>
          <a:stretch/>
        </p:blipFill>
        <p:spPr>
          <a:xfrm>
            <a:off x="160638" y="1482811"/>
            <a:ext cx="3126259" cy="73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81A1E-92BA-A34A-BCD8-C28678147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21613" r="3043" b="22932"/>
          <a:stretch/>
        </p:blipFill>
        <p:spPr>
          <a:xfrm>
            <a:off x="259492" y="2916195"/>
            <a:ext cx="7068065" cy="4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4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4A8D0F-75F1-CD4A-8782-63A5B0F71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" t="19627" r="45405" b="21582"/>
          <a:stretch/>
        </p:blipFill>
        <p:spPr>
          <a:xfrm>
            <a:off x="160638" y="2755557"/>
            <a:ext cx="3966519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625EEB-575E-3848-9B4F-9DC10B9336D1}"/>
              </a:ext>
            </a:extLst>
          </p:cNvPr>
          <p:cNvGrpSpPr/>
          <p:nvPr/>
        </p:nvGrpSpPr>
        <p:grpSpPr>
          <a:xfrm>
            <a:off x="172190" y="1611089"/>
            <a:ext cx="6954035" cy="4855504"/>
            <a:chOff x="172190" y="1611089"/>
            <a:chExt cx="6954035" cy="4855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8791D8D-1181-704E-8C4A-256CFF03E744}"/>
                </a:ext>
              </a:extLst>
            </p:cNvPr>
            <p:cNvGrpSpPr/>
            <p:nvPr/>
          </p:nvGrpSpPr>
          <p:grpSpPr>
            <a:xfrm>
              <a:off x="172190" y="1891384"/>
              <a:ext cx="6954035" cy="4575209"/>
              <a:chOff x="172190" y="1891384"/>
              <a:chExt cx="6954035" cy="4575209"/>
            </a:xfrm>
          </p:grpSpPr>
          <p:pic>
            <p:nvPicPr>
              <p:cNvPr id="3" name="Picture 2" descr="Diagram&#10;&#10;Description automatically generated">
                <a:extLst>
                  <a:ext uri="{FF2B5EF4-FFF2-40B4-BE49-F238E27FC236}">
                    <a16:creationId xmlns:a16="http://schemas.microsoft.com/office/drawing/2014/main" id="{451A3196-0448-9440-B171-ED0AD371C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34" t="32046" r="4378" b="33160"/>
              <a:stretch/>
            </p:blipFill>
            <p:spPr>
              <a:xfrm>
                <a:off x="172190" y="3056128"/>
                <a:ext cx="6954035" cy="3410465"/>
              </a:xfrm>
              <a:prstGeom prst="rect">
                <a:avLst/>
              </a:prstGeom>
            </p:spPr>
          </p:pic>
          <p:pic>
            <p:nvPicPr>
              <p:cNvPr id="5" name="Picture 4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2CD86785-E475-D541-92F5-2E7FB680C5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38728" r="35925" b="53203"/>
              <a:stretch/>
            </p:blipFill>
            <p:spPr>
              <a:xfrm>
                <a:off x="172904" y="1891384"/>
                <a:ext cx="2879053" cy="504572"/>
              </a:xfrm>
              <a:prstGeom prst="rect">
                <a:avLst/>
              </a:prstGeom>
            </p:spPr>
          </p:pic>
          <p:pic>
            <p:nvPicPr>
              <p:cNvPr id="6" name="Picture 5" descr="Diagram&#10;&#10;Description automatically generated with medium confidence">
                <a:extLst>
                  <a:ext uri="{FF2B5EF4-FFF2-40B4-BE49-F238E27FC236}">
                    <a16:creationId xmlns:a16="http://schemas.microsoft.com/office/drawing/2014/main" id="{0F9D69D5-7D1E-E24B-AC10-A89D90576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378" t="51293" r="35925" b="40849"/>
              <a:stretch/>
            </p:blipFill>
            <p:spPr>
              <a:xfrm>
                <a:off x="172904" y="2373462"/>
                <a:ext cx="2879053" cy="491384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applica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705B2DE3-7DA5-984E-B38E-71ACCD218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281"/>
              <a:stretch/>
            </p:blipFill>
            <p:spPr>
              <a:xfrm>
                <a:off x="3536390" y="1891384"/>
                <a:ext cx="3589835" cy="103373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F316D-82CC-0B4D-90A6-1B3313950E94}"/>
                </a:ext>
              </a:extLst>
            </p:cNvPr>
            <p:cNvSpPr txBox="1"/>
            <p:nvPr/>
          </p:nvSpPr>
          <p:spPr>
            <a:xfrm>
              <a:off x="237502" y="295695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7C7BDF-8DCF-864E-8029-F446082F9ECC}"/>
                </a:ext>
              </a:extLst>
            </p:cNvPr>
            <p:cNvSpPr txBox="1"/>
            <p:nvPr/>
          </p:nvSpPr>
          <p:spPr>
            <a:xfrm>
              <a:off x="247399" y="1613067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D39C5E-8B67-9542-AA08-83BC1CBCC48B}"/>
                </a:ext>
              </a:extLst>
            </p:cNvPr>
            <p:cNvSpPr txBox="1"/>
            <p:nvPr/>
          </p:nvSpPr>
          <p:spPr>
            <a:xfrm>
              <a:off x="3487381" y="161108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58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7FA5DA8-7937-7943-B4E5-DEB8573615FD}"/>
              </a:ext>
            </a:extLst>
          </p:cNvPr>
          <p:cNvGrpSpPr/>
          <p:nvPr/>
        </p:nvGrpSpPr>
        <p:grpSpPr>
          <a:xfrm>
            <a:off x="284205" y="4263241"/>
            <a:ext cx="6858000" cy="2903680"/>
            <a:chOff x="284205" y="4263241"/>
            <a:chExt cx="6858000" cy="29036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6D7B4B-199D-5343-AFC7-C4296BD5BFA8}"/>
                </a:ext>
              </a:extLst>
            </p:cNvPr>
            <p:cNvGrpSpPr/>
            <p:nvPr/>
          </p:nvGrpSpPr>
          <p:grpSpPr>
            <a:xfrm>
              <a:off x="284205" y="4485502"/>
              <a:ext cx="6858000" cy="2681419"/>
              <a:chOff x="284205" y="4485502"/>
              <a:chExt cx="6858000" cy="2681419"/>
            </a:xfrm>
          </p:grpSpPr>
          <p:pic>
            <p:nvPicPr>
              <p:cNvPr id="3" name="Picture 2" descr="Text&#10;&#10;Description automatically generated">
                <a:extLst>
                  <a:ext uri="{FF2B5EF4-FFF2-40B4-BE49-F238E27FC236}">
                    <a16:creationId xmlns:a16="http://schemas.microsoft.com/office/drawing/2014/main" id="{2AA7B537-EF7B-E642-BB3C-E320E91C5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59" t="42510" r="5522" b="44127"/>
              <a:stretch/>
            </p:blipFill>
            <p:spPr>
              <a:xfrm>
                <a:off x="284205" y="4485502"/>
                <a:ext cx="6858000" cy="1309817"/>
              </a:xfrm>
              <a:prstGeom prst="rect">
                <a:avLst/>
              </a:prstGeom>
            </p:spPr>
          </p:pic>
          <p:pic>
            <p:nvPicPr>
              <p:cNvPr id="5" name="Picture 4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AAA3B64E-24A2-B540-8FD3-F936F487BA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59" t="43640" r="5531" b="44133"/>
              <a:stretch/>
            </p:blipFill>
            <p:spPr>
              <a:xfrm>
                <a:off x="284205" y="5968316"/>
                <a:ext cx="6858000" cy="1198605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5C81FE-46ED-AD4A-A644-1065469B978C}"/>
                </a:ext>
              </a:extLst>
            </p:cNvPr>
            <p:cNvSpPr txBox="1"/>
            <p:nvPr/>
          </p:nvSpPr>
          <p:spPr>
            <a:xfrm>
              <a:off x="356255" y="426324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E11154-2AE0-634E-AF3C-7B1241257299}"/>
                </a:ext>
              </a:extLst>
            </p:cNvPr>
            <p:cNvSpPr txBox="1"/>
            <p:nvPr/>
          </p:nvSpPr>
          <p:spPr>
            <a:xfrm>
              <a:off x="354276" y="5900055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49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2301</TotalTime>
  <Words>24</Words>
  <Application>Microsoft Macintosh PowerPoint</Application>
  <PresentationFormat>Custom</PresentationFormat>
  <Paragraphs>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cp:lastPrinted>2022-02-20T08:53:23Z</cp:lastPrinted>
  <dcterms:created xsi:type="dcterms:W3CDTF">2021-11-14T11:05:33Z</dcterms:created>
  <dcterms:modified xsi:type="dcterms:W3CDTF">2022-02-20T20:32:36Z</dcterms:modified>
</cp:coreProperties>
</file>